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tableStyles.xml><?xml version="1.0" encoding="utf-8"?>
<a:tblStyleLst xmlns:a="http://schemas.openxmlformats.org/drawingml/2006/main" xmlns:r="http://schemas.openxmlformats.org/officeDocument/2006/relationships" def="{2DA63E9F-D2B8-461E-B7F7-964E149F9282}">
  <a:tblStyle styleId="{2DA63E9F-D2B8-461E-B7F7-964E149F9282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med" w="med" type="none"/>
              <a:tailEnd len="med" w="med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</a:tblStyle>
</a:tblStyleLst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2" name="Shape 8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x">
  <p:cSld name="Title and Vertical 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0" name="Shape 70"/>
          <p:cNvSpPr txBox="1"/>
          <p:nvPr>
            <p:ph idx="1" type="body"/>
          </p:nvPr>
        </p:nvSpPr>
        <p:spPr>
          <a:xfrm rot="5400000">
            <a:off x="3920331" y="-1256505"/>
            <a:ext cx="4351338" cy="105155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Shape 71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Shape 7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Shape 73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vertTitleAndTx">
  <p:cSld name="Vertical Title and 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 rot="5400000">
            <a:off x="7133431" y="1956594"/>
            <a:ext cx="5811838" cy="26288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6" name="Shape 76"/>
          <p:cNvSpPr txBox="1"/>
          <p:nvPr>
            <p:ph idx="1" type="body"/>
          </p:nvPr>
        </p:nvSpPr>
        <p:spPr>
          <a:xfrm rot="5400000">
            <a:off x="1799431" y="-596105"/>
            <a:ext cx="5811838" cy="77342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Shape 77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Shape 7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9" name="Shape 79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 txBox="1"/>
          <p:nvPr>
            <p:ph type="ctrTitle"/>
          </p:nvPr>
        </p:nvSpPr>
        <p:spPr>
          <a:xfrm>
            <a:off x="1524000" y="1122362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6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17" name="Shape 17"/>
          <p:cNvSpPr txBox="1"/>
          <p:nvPr>
            <p:ph idx="1" type="subTitle"/>
          </p:nvPr>
        </p:nvSpPr>
        <p:spPr>
          <a:xfrm>
            <a:off x="1524000" y="3602037"/>
            <a:ext cx="9144000" cy="1655761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ctr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9" name="Shape 1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">
  <p:cSld name="Title and Conten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x="838200" y="1825625"/>
            <a:ext cx="10515599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" name="Shape 24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" name="Shape 2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/>
          <p:nvPr>
            <p:ph type="title"/>
          </p:nvPr>
        </p:nvSpPr>
        <p:spPr>
          <a:xfrm>
            <a:off x="831850" y="1709738"/>
            <a:ext cx="10515599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6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29" name="Shape 29"/>
          <p:cNvSpPr txBox="1"/>
          <p:nvPr>
            <p:ph idx="1" type="body"/>
          </p:nvPr>
        </p:nvSpPr>
        <p:spPr>
          <a:xfrm>
            <a:off x="831850" y="4589462"/>
            <a:ext cx="10515599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rgbClr val="888888"/>
              </a:buClr>
              <a:buFont typeface="Arial"/>
              <a:buNone/>
              <a:defRPr b="0" i="0" sz="2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20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b="0" i="0" sz="16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" name="Shape 30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1" name="Shape 3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2" name="Shape 32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Obj">
  <p:cSld name="Two Content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/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35" name="Shape 35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6" name="Shape 36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7" name="Shape 37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8" name="Shape 3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Shape 39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TxTwoObj">
  <p:cSld name="Comparison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/>
          <p:nvPr>
            <p:ph type="title"/>
          </p:nvPr>
        </p:nvSpPr>
        <p:spPr>
          <a:xfrm>
            <a:off x="839787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42" name="Shape 42"/>
          <p:cNvSpPr txBox="1"/>
          <p:nvPr>
            <p:ph idx="1" type="body"/>
          </p:nvPr>
        </p:nvSpPr>
        <p:spPr>
          <a:xfrm>
            <a:off x="839787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3" name="Shape 43"/>
          <p:cNvSpPr txBox="1"/>
          <p:nvPr>
            <p:ph idx="2" type="body"/>
          </p:nvPr>
        </p:nvSpPr>
        <p:spPr>
          <a:xfrm>
            <a:off x="839787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4" name="Shape 44"/>
          <p:cNvSpPr txBox="1"/>
          <p:nvPr>
            <p:ph idx="3" type="body"/>
          </p:nvPr>
        </p:nvSpPr>
        <p:spPr>
          <a:xfrm>
            <a:off x="6172200" y="1681163"/>
            <a:ext cx="51831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5" name="Shape 45"/>
          <p:cNvSpPr txBox="1"/>
          <p:nvPr>
            <p:ph idx="4" type="body"/>
          </p:nvPr>
        </p:nvSpPr>
        <p:spPr>
          <a:xfrm>
            <a:off x="6172200" y="2505075"/>
            <a:ext cx="51831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6" name="Shape 46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51" name="Shape 51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objTx">
  <p:cSld name="Content with Caption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 txBox="1"/>
          <p:nvPr>
            <p:ph type="title"/>
          </p:nvPr>
        </p:nvSpPr>
        <p:spPr>
          <a:xfrm>
            <a:off x="839787" y="457200"/>
            <a:ext cx="3932237" cy="1600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56" name="Shape 56"/>
          <p:cNvSpPr txBox="1"/>
          <p:nvPr>
            <p:ph idx="1" type="body"/>
          </p:nvPr>
        </p:nvSpPr>
        <p:spPr>
          <a:xfrm>
            <a:off x="5183187" y="987425"/>
            <a:ext cx="6172199" cy="4873624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254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508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762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016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016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016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016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016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016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Shape 57"/>
          <p:cNvSpPr txBox="1"/>
          <p:nvPr>
            <p:ph idx="2" type="body"/>
          </p:nvPr>
        </p:nvSpPr>
        <p:spPr>
          <a:xfrm>
            <a:off x="839787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8" name="Shape 58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9" name="Shape 5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picTx">
  <p:cSld name="Picture with Caption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/>
          <p:nvPr>
            <p:ph type="title"/>
          </p:nvPr>
        </p:nvSpPr>
        <p:spPr>
          <a:xfrm>
            <a:off x="839787" y="457200"/>
            <a:ext cx="3932237" cy="1600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63" name="Shape 63"/>
          <p:cNvSpPr/>
          <p:nvPr>
            <p:ph idx="2" type="pic"/>
          </p:nvPr>
        </p:nvSpPr>
        <p:spPr>
          <a:xfrm>
            <a:off x="5183187" y="987425"/>
            <a:ext cx="6172199" cy="4873624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839787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Shape 6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>
              <a:spcBef>
                <a:spcPts val="0"/>
              </a:spcBef>
              <a:buNone/>
              <a:defRPr sz="1800"/>
            </a:lvl2pPr>
            <a:lvl3pPr indent="0" lvl="2">
              <a:spcBef>
                <a:spcPts val="0"/>
              </a:spcBef>
              <a:buNone/>
              <a:defRPr sz="1800"/>
            </a:lvl3pPr>
            <a:lvl4pPr indent="0" lvl="3">
              <a:spcBef>
                <a:spcPts val="0"/>
              </a:spcBef>
              <a:buNone/>
              <a:defRPr sz="1800"/>
            </a:lvl4pPr>
            <a:lvl5pPr indent="0" lvl="4">
              <a:spcBef>
                <a:spcPts val="0"/>
              </a:spcBef>
              <a:buNone/>
              <a:defRPr sz="1800"/>
            </a:lvl5pPr>
            <a:lvl6pPr indent="0" lvl="5">
              <a:spcBef>
                <a:spcPts val="0"/>
              </a:spcBef>
              <a:buNone/>
              <a:defRPr sz="1800"/>
            </a:lvl6pPr>
            <a:lvl7pPr indent="0" lvl="6">
              <a:spcBef>
                <a:spcPts val="0"/>
              </a:spcBef>
              <a:buNone/>
              <a:defRPr sz="1800"/>
            </a:lvl7pPr>
            <a:lvl8pPr indent="0" lvl="7">
              <a:spcBef>
                <a:spcPts val="0"/>
              </a:spcBef>
              <a:buNone/>
              <a:defRPr sz="1800"/>
            </a:lvl8pPr>
            <a:lvl9pPr indent="0" lvl="8">
              <a:spcBef>
                <a:spcPts val="0"/>
              </a:spcBef>
              <a:buNone/>
              <a:defRPr sz="1800"/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838200" y="1825625"/>
            <a:ext cx="10515599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-50800" lvl="0" marL="228600" marR="0" rtl="0" algn="l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76200" lvl="1" marL="685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101600" lvl="2" marL="1143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114300" lvl="3" marL="1600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114300" lvl="4" marL="20574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114300" lvl="5" marL="25146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114300" lvl="6" marL="29718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114300" lvl="7" marL="34290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114300" lvl="8" marL="3886200" marR="0" rtl="0" algn="l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0" type="dt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Shape 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Shape 10"/>
          <p:cNvSpPr txBox="1"/>
          <p:nvPr>
            <p:ph idx="12" type="sldNum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buSzPct val="25000"/>
              <a:buNone/>
            </a:pPr>
            <a:fld id="{00000000-1234-1234-1234-123412341234}" type="slidenum">
              <a:rPr b="0" i="0" lang="en-US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4" name="Shape 8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990725" y="852487"/>
            <a:ext cx="8210550" cy="5153024"/>
          </a:xfrm>
          <a:prstGeom prst="rect">
            <a:avLst/>
          </a:prstGeom>
          <a:noFill/>
          <a:ln>
            <a:noFill/>
          </a:ln>
        </p:spPr>
      </p:pic>
      <p:sp>
        <p:nvSpPr>
          <p:cNvPr id="85" name="Shape 85"/>
          <p:cNvSpPr txBox="1"/>
          <p:nvPr/>
        </p:nvSpPr>
        <p:spPr>
          <a:xfrm>
            <a:off x="4260376" y="1009934"/>
            <a:ext cx="3671247" cy="70788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r>
              <a:rPr b="1" i="0" lang="en-US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Power Consumption of Items in your House</a:t>
            </a:r>
          </a:p>
        </p:txBody>
      </p:sp>
      <p:sp>
        <p:nvSpPr>
          <p:cNvPr id="86" name="Shape 86"/>
          <p:cNvSpPr txBox="1"/>
          <p:nvPr/>
        </p:nvSpPr>
        <p:spPr>
          <a:xfrm>
            <a:off x="2113557" y="1502378"/>
            <a:ext cx="1892489" cy="132343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r>
              <a:rPr b="1" i="0" lang="en-US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Power Equation</a:t>
            </a:r>
          </a:p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1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85750" lvl="0" marL="285750" marR="0" rtl="0" algn="l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" name="Shape 87"/>
          <p:cNvSpPr txBox="1"/>
          <p:nvPr/>
        </p:nvSpPr>
        <p:spPr>
          <a:xfrm>
            <a:off x="2113557" y="3974896"/>
            <a:ext cx="1892489" cy="147732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r>
              <a:rPr b="1" i="0" lang="en-US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Power Conversion Equation</a:t>
            </a:r>
          </a:p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1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85750" lvl="0" marL="285750" marR="0" rtl="0" algn="l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" name="Shape 88"/>
          <p:cNvSpPr txBox="1"/>
          <p:nvPr/>
        </p:nvSpPr>
        <p:spPr>
          <a:xfrm>
            <a:off x="8158657" y="1502378"/>
            <a:ext cx="1892489" cy="163121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r>
              <a:rPr b="1" i="0" lang="en-US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Electrical Load Equation</a:t>
            </a:r>
          </a:p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1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85750" lvl="0" marL="285750" marR="0" rtl="0" algn="l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" name="Shape 89"/>
          <p:cNvSpPr txBox="1"/>
          <p:nvPr/>
        </p:nvSpPr>
        <p:spPr>
          <a:xfrm>
            <a:off x="8158657" y="3974896"/>
            <a:ext cx="1892489" cy="163121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rIns="91425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buSzPct val="25000"/>
              <a:buNone/>
            </a:pPr>
            <a:r>
              <a:rPr b="1" i="0" lang="en-US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Power Cost  Equation</a:t>
            </a:r>
          </a:p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1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spcBef>
                <a:spcPts val="0"/>
              </a:spcBef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285750" lvl="0" marL="285750" marR="0" rtl="0" algn="l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aphicFrame>
        <p:nvGraphicFramePr>
          <p:cNvPr id="90" name="Shape 90"/>
          <p:cNvGraphicFramePr/>
          <p:nvPr/>
        </p:nvGraphicFramePr>
        <p:xfrm>
          <a:off x="4260376" y="1783884"/>
          <a:ext cx="3000000" cy="3000000"/>
        </p:xfrm>
        <a:graphic>
          <a:graphicData uri="http://schemas.openxmlformats.org/drawingml/2006/table">
            <a:tbl>
              <a:tblPr bandRow="1" firstCol="1" firstRow="1">
                <a:noFill/>
                <a:tableStyleId>{2DA63E9F-D2B8-461E-B7F7-964E149F9282}</a:tableStyleId>
              </a:tblPr>
              <a:tblGrid>
                <a:gridCol w="2118800"/>
                <a:gridCol w="1552450"/>
              </a:tblGrid>
              <a:tr h="27080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rPr lang="en-US" sz="1200" u="none" cap="none" strike="noStrike">
                          <a:solidFill>
                            <a:srgbClr val="000000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Item</a:t>
                      </a: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rPr lang="en-US" sz="1200" u="none" cap="none" strike="noStrike">
                          <a:solidFill>
                            <a:srgbClr val="000000"/>
                          </a:solidFill>
                          <a:latin typeface="Calibri"/>
                          <a:ea typeface="Calibri"/>
                          <a:cs typeface="Calibri"/>
                          <a:sym typeface="Calibri"/>
                        </a:rPr>
                        <a:t>Power Consumption</a:t>
                      </a: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  <a:tr h="295950"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  <a:tc>
                  <a:txBody>
                    <a:bodyPr>
                      <a:noAutofit/>
                    </a:bodyPr>
                    <a:lstStyle/>
                    <a:p>
                      <a:pPr indent="0" lvl="0" marL="0" marR="0" rtl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SzPct val="25000"/>
                        <a:buNone/>
                      </a:pPr>
                      <a:r>
                        <a:t/>
                      </a:r>
                      <a:endParaRPr sz="1100" u="none" cap="none" strike="noStrik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T="0" marB="0" marR="68575" marL="68575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